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>
        <p:scale>
          <a:sx n="50" d="100"/>
          <a:sy n="50" d="100"/>
        </p:scale>
        <p:origin x="5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0142 </a:t>
            </a:r>
            <a:r>
              <a:rPr lang="zh-CN" altLang="en-US" dirty="0"/>
              <a:t>环形链表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0236 </a:t>
            </a:r>
            <a:r>
              <a:rPr lang="zh-CN" altLang="en-US" dirty="0"/>
              <a:t>二叉树的最近公共祖先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45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2E6E247-206D-462D-AC6D-6D4342BF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56" r="10106" b="38068"/>
          <a:stretch/>
        </p:blipFill>
        <p:spPr bwMode="auto">
          <a:xfrm>
            <a:off x="321924" y="2493626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0D9067E-41B8-40FD-B137-68A41FA08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404" r="9250" b="35629"/>
          <a:stretch/>
        </p:blipFill>
        <p:spPr bwMode="auto">
          <a:xfrm>
            <a:off x="6777519" y="835536"/>
            <a:ext cx="4680000" cy="22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8B09C-E967-4F63-9BC9-ABA82410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87" r="9963" b="35853"/>
          <a:stretch/>
        </p:blipFill>
        <p:spPr bwMode="auto">
          <a:xfrm>
            <a:off x="321924" y="215757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99FCE2-B4C0-41B5-A93A-09BECA4F8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62218" r="9250" b="8694"/>
          <a:stretch/>
        </p:blipFill>
        <p:spPr bwMode="auto">
          <a:xfrm>
            <a:off x="6777519" y="2539991"/>
            <a:ext cx="4680000" cy="10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0A82DD-7253-4EB1-B6CF-96320CC5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66293" r="10106" b="8140"/>
          <a:stretch/>
        </p:blipFill>
        <p:spPr bwMode="auto">
          <a:xfrm>
            <a:off x="321924" y="4305832"/>
            <a:ext cx="4680000" cy="9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BBF5DA7-F04F-4691-B6F2-5F2B19BB3195}"/>
              </a:ext>
            </a:extLst>
          </p:cNvPr>
          <p:cNvSpPr/>
          <p:nvPr/>
        </p:nvSpPr>
        <p:spPr>
          <a:xfrm>
            <a:off x="3200459" y="749447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A32683-EE4D-4985-87E5-C542679ADFBE}"/>
              </a:ext>
            </a:extLst>
          </p:cNvPr>
          <p:cNvSpPr/>
          <p:nvPr/>
        </p:nvSpPr>
        <p:spPr>
          <a:xfrm>
            <a:off x="9550457" y="1415805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7BA9BB-191A-4F90-98E7-DDF5F71ED91F}"/>
              </a:ext>
            </a:extLst>
          </p:cNvPr>
          <p:cNvSpPr/>
          <p:nvPr/>
        </p:nvSpPr>
        <p:spPr>
          <a:xfrm>
            <a:off x="3158124" y="3064932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AD4827-43FA-4EC9-AE8C-44D2649C1557}"/>
              </a:ext>
            </a:extLst>
          </p:cNvPr>
          <p:cNvSpPr/>
          <p:nvPr/>
        </p:nvSpPr>
        <p:spPr>
          <a:xfrm>
            <a:off x="2144106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3DF706-E438-4824-B42E-260859DBF9F8}"/>
              </a:ext>
            </a:extLst>
          </p:cNvPr>
          <p:cNvSpPr/>
          <p:nvPr/>
        </p:nvSpPr>
        <p:spPr>
          <a:xfrm>
            <a:off x="1199875" y="2460999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B05E72-C521-4FF5-88A3-D717D9FF27C1}"/>
              </a:ext>
            </a:extLst>
          </p:cNvPr>
          <p:cNvSpPr/>
          <p:nvPr/>
        </p:nvSpPr>
        <p:spPr>
          <a:xfrm>
            <a:off x="3989308" y="2385617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7A0CCF-A968-4F3A-8F6B-6750E1C72220}"/>
              </a:ext>
            </a:extLst>
          </p:cNvPr>
          <p:cNvSpPr/>
          <p:nvPr/>
        </p:nvSpPr>
        <p:spPr>
          <a:xfrm>
            <a:off x="5781235" y="2397713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24CA21-4525-4DB8-A26E-70C372CC407D}"/>
              </a:ext>
            </a:extLst>
          </p:cNvPr>
          <p:cNvSpPr/>
          <p:nvPr/>
        </p:nvSpPr>
        <p:spPr>
          <a:xfrm>
            <a:off x="4854140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7294B2-6575-4435-9B55-F2FAE1ED6959}"/>
              </a:ext>
            </a:extLst>
          </p:cNvPr>
          <p:cNvSpPr/>
          <p:nvPr/>
        </p:nvSpPr>
        <p:spPr>
          <a:xfrm>
            <a:off x="4988914" y="3436576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A2DCBC-5584-4425-8397-E3BB59EDD847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1761126" y="1973403"/>
            <a:ext cx="479275" cy="58389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7966856-C7C6-48B0-82D1-68BB11765BE5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4550559" y="1973403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E6B871-507D-4C34-A31B-B523E9BAD5D5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15391" y="1973403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CCDEAA-E9F1-43D1-8EA6-D01F2732BA4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5550165" y="2958964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C4F35C4-FCFA-40C3-8522-60B41710C8DC}"/>
              </a:ext>
            </a:extLst>
          </p:cNvPr>
          <p:cNvSpPr/>
          <p:nvPr/>
        </p:nvSpPr>
        <p:spPr>
          <a:xfrm>
            <a:off x="7547277" y="3359082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0ED5976-BC41-4627-A685-C77D5032E91B}"/>
              </a:ext>
            </a:extLst>
          </p:cNvPr>
          <p:cNvSpPr/>
          <p:nvPr/>
        </p:nvSpPr>
        <p:spPr>
          <a:xfrm>
            <a:off x="9339204" y="3371178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05700C-7ABD-4DDB-9472-C0DAD87E36B0}"/>
              </a:ext>
            </a:extLst>
          </p:cNvPr>
          <p:cNvSpPr/>
          <p:nvPr/>
        </p:nvSpPr>
        <p:spPr>
          <a:xfrm>
            <a:off x="8412109" y="2385617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A39494-8035-4034-8046-64ADB3A7E8A0}"/>
              </a:ext>
            </a:extLst>
          </p:cNvPr>
          <p:cNvSpPr/>
          <p:nvPr/>
        </p:nvSpPr>
        <p:spPr>
          <a:xfrm>
            <a:off x="8546883" y="4410041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67A0919-9976-41E7-971E-8E7D25EC984B}"/>
              </a:ext>
            </a:extLst>
          </p:cNvPr>
          <p:cNvCxnSpPr>
            <a:cxnSpLocks/>
            <a:stCxn id="32" idx="3"/>
            <a:endCxn id="30" idx="7"/>
          </p:cNvCxnSpPr>
          <p:nvPr/>
        </p:nvCxnSpPr>
        <p:spPr>
          <a:xfrm flipH="1">
            <a:off x="8108528" y="2946868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AC2D529-1D05-43F5-A188-C3EAE4E8C92F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8973360" y="2946868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803F731-717E-49F2-AE15-EFD2F0A02B7B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9108134" y="3932429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EEA0911-2650-437D-BB11-A695C121BDEE}"/>
              </a:ext>
            </a:extLst>
          </p:cNvPr>
          <p:cNvSpPr/>
          <p:nvPr/>
        </p:nvSpPr>
        <p:spPr>
          <a:xfrm>
            <a:off x="9339204" y="1412152"/>
            <a:ext cx="657546" cy="6575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7B0BDA2-D870-425B-9449-B204B3BD6F60}"/>
              </a:ext>
            </a:extLst>
          </p:cNvPr>
          <p:cNvCxnSpPr>
            <a:cxnSpLocks/>
            <a:stCxn id="37" idx="3"/>
            <a:endCxn id="32" idx="7"/>
          </p:cNvCxnSpPr>
          <p:nvPr/>
        </p:nvCxnSpPr>
        <p:spPr>
          <a:xfrm flipH="1">
            <a:off x="8973360" y="1973403"/>
            <a:ext cx="462139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9E5CEA-523B-4E9F-A567-3DF81A75D091}"/>
              </a:ext>
            </a:extLst>
          </p:cNvPr>
          <p:cNvSpPr txBox="1"/>
          <p:nvPr/>
        </p:nvSpPr>
        <p:spPr>
          <a:xfrm>
            <a:off x="22010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2CCACE-BADC-4BF5-BF34-81E1E9CAA861}"/>
              </a:ext>
            </a:extLst>
          </p:cNvPr>
          <p:cNvSpPr txBox="1"/>
          <p:nvPr/>
        </p:nvSpPr>
        <p:spPr>
          <a:xfrm>
            <a:off x="4939283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②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4DECB0-CB61-4DF8-B38B-B50338957363}"/>
              </a:ext>
            </a:extLst>
          </p:cNvPr>
          <p:cNvSpPr txBox="1"/>
          <p:nvPr/>
        </p:nvSpPr>
        <p:spPr>
          <a:xfrm>
            <a:off x="84121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7004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1203</Words>
  <Application>Microsoft Office PowerPoint</Application>
  <PresentationFormat>宽屏</PresentationFormat>
  <Paragraphs>575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529</cp:revision>
  <dcterms:created xsi:type="dcterms:W3CDTF">2021-01-17T09:30:24Z</dcterms:created>
  <dcterms:modified xsi:type="dcterms:W3CDTF">2021-03-04T09:01:21Z</dcterms:modified>
</cp:coreProperties>
</file>